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1" r:id="rId8"/>
    <p:sldId id="263" r:id="rId9"/>
    <p:sldId id="264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70" autoAdjust="0"/>
  </p:normalViewPr>
  <p:slideViewPr>
    <p:cSldViewPr>
      <p:cViewPr varScale="1">
        <p:scale>
          <a:sx n="111" d="100"/>
          <a:sy n="111" d="100"/>
        </p:scale>
        <p:origin x="-16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7315200" cy="2595025"/>
          </a:xfrm>
        </p:spPr>
        <p:txBody>
          <a:bodyPr/>
          <a:lstStyle/>
          <a:p>
            <a:r>
              <a:rPr lang="ru-RU" dirty="0"/>
              <a:t>ССО «Горняк» в Норильске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437112"/>
            <a:ext cx="7315200" cy="1144632"/>
          </a:xfrm>
        </p:spPr>
        <p:txBody>
          <a:bodyPr/>
          <a:lstStyle/>
          <a:p>
            <a:r>
              <a:rPr lang="ru-RU" dirty="0" smtClean="0"/>
              <a:t>или как я провел лето.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65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630" y="186671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Супер-горняк всегда придет на помощь</a:t>
            </a:r>
            <a:r>
              <a:rPr lang="ru-RU" sz="2400" dirty="0" smtClean="0"/>
              <a:t>!</a:t>
            </a:r>
            <a:br>
              <a:rPr lang="ru-RU" sz="2400" dirty="0" smtClean="0"/>
            </a:br>
            <a:r>
              <a:rPr lang="ru-RU" sz="2400" smtClean="0"/>
              <a:t>Стройотряд </a:t>
            </a:r>
            <a:r>
              <a:rPr lang="ru-RU" sz="2400" dirty="0" smtClean="0"/>
              <a:t>и практика в Норильске </a:t>
            </a:r>
            <a:r>
              <a:rPr lang="ru-RU" sz="2400" smtClean="0"/>
              <a:t>это здорово!</a:t>
            </a:r>
            <a:endParaRPr lang="ru-RU" sz="2400" dirty="0"/>
          </a:p>
        </p:txBody>
      </p:sp>
      <p:pic>
        <p:nvPicPr>
          <p:cNvPr id="4098" name="Picture 2" descr="C:\Users\Дмитрий\Desktop\5w3oYRrEZ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7531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09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8146"/>
            <a:ext cx="7315200" cy="1154097"/>
          </a:xfrm>
        </p:spPr>
        <p:txBody>
          <a:bodyPr/>
          <a:lstStyle/>
          <a:p>
            <a:r>
              <a:rPr lang="ru-RU" dirty="0" smtClean="0"/>
              <a:t>Пульпа, ты просто космос…</a:t>
            </a:r>
            <a:endParaRPr lang="ru-RU" dirty="0"/>
          </a:p>
        </p:txBody>
      </p:sp>
      <p:pic>
        <p:nvPicPr>
          <p:cNvPr id="1027" name="Picture 3" descr="C:\Users\Дмитрий\Desktop\0Vgi7uhZ6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6984" y="505384"/>
            <a:ext cx="5337175" cy="70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92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 покорению севера готов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sz="2200" dirty="0" smtClean="0"/>
              <a:t>И это только начало</a:t>
            </a:r>
            <a:endParaRPr lang="ru-RU" sz="2200" dirty="0"/>
          </a:p>
        </p:txBody>
      </p:sp>
      <p:pic>
        <p:nvPicPr>
          <p:cNvPr id="2050" name="Picture 2" descr="C:\Users\Дмитрий\Desktop\tuven1Ycf3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31482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27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462" y="476672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Первые дни работ, а какой результат</a:t>
            </a:r>
            <a:r>
              <a:rPr lang="ru-RU" dirty="0" smtClean="0"/>
              <a:t>!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Для большинства это вообще первый опыт работы</a:t>
            </a:r>
            <a:endParaRPr lang="ru-RU" dirty="0"/>
          </a:p>
        </p:txBody>
      </p:sp>
      <p:pic>
        <p:nvPicPr>
          <p:cNvPr id="3074" name="Picture 2" descr="C:\Users\Дмитрий\Desktop\Gg6PvAtE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13069" cy="47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03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822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Управляя стрелой </a:t>
            </a:r>
            <a:r>
              <a:rPr lang="ru-RU" dirty="0" smtClean="0"/>
              <a:t>СБУ</a:t>
            </a:r>
            <a:br>
              <a:rPr lang="ru-RU" dirty="0" smtClean="0"/>
            </a:br>
            <a:r>
              <a:rPr lang="ru-RU" sz="2000" dirty="0" smtClean="0"/>
              <a:t>учебный полигон на руднике Ангидрит</a:t>
            </a:r>
            <a:endParaRPr lang="ru-RU" dirty="0"/>
          </a:p>
        </p:txBody>
      </p:sp>
      <p:pic>
        <p:nvPicPr>
          <p:cNvPr id="6146" name="Picture 2" descr="C:\Users\Дмитрий\Desktop\IdfmWfmRyy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1340768"/>
            <a:ext cx="7670801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12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6671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Тренировочный куб для бурильщиков</a:t>
            </a:r>
            <a:endParaRPr lang="ru-RU" dirty="0"/>
          </a:p>
        </p:txBody>
      </p:sp>
      <p:pic>
        <p:nvPicPr>
          <p:cNvPr id="9218" name="Picture 2" descr="C:\Users\Дмитрий\Desktop\EolnF_8Qo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67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99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Красные камни </a:t>
            </a:r>
            <a:r>
              <a:rPr lang="ru-RU" dirty="0" smtClean="0"/>
              <a:t>восхитительны</a:t>
            </a:r>
            <a:br>
              <a:rPr lang="ru-RU" dirty="0" smtClean="0"/>
            </a:br>
            <a:r>
              <a:rPr lang="ru-RU" sz="2000" dirty="0" smtClean="0"/>
              <a:t>в </a:t>
            </a:r>
            <a:r>
              <a:rPr lang="ru-RU" sz="2000" dirty="0" smtClean="0"/>
              <a:t>Н</a:t>
            </a:r>
            <a:r>
              <a:rPr lang="ru-RU" sz="2000" dirty="0" smtClean="0"/>
              <a:t>орильске множество водопадов и это не самый впечатляющий</a:t>
            </a:r>
            <a:endParaRPr lang="ru-RU" dirty="0"/>
          </a:p>
        </p:txBody>
      </p:sp>
      <p:pic>
        <p:nvPicPr>
          <p:cNvPr id="5122" name="Picture 2" descr="C:\Users\Дмитрий\Desktop\m_lMeY6rG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983" y="1340768"/>
            <a:ext cx="7670801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71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Малая часть большой </a:t>
            </a:r>
            <a:r>
              <a:rPr lang="ru-RU" dirty="0" smtClean="0"/>
              <a:t>команды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экскурсии в Дудинке</a:t>
            </a:r>
            <a:endParaRPr lang="ru-RU" dirty="0"/>
          </a:p>
        </p:txBody>
      </p:sp>
      <p:pic>
        <p:nvPicPr>
          <p:cNvPr id="7170" name="Picture 2" descr="C:\Users\Дмитрий\Desktop\Ng9vaOEcT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846" y="1340768"/>
            <a:ext cx="767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38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272808" cy="121803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Дом, милый </a:t>
            </a:r>
            <a:r>
              <a:rPr lang="ru-RU" dirty="0" smtClean="0"/>
              <a:t>дом!</a:t>
            </a:r>
            <a:br>
              <a:rPr lang="ru-RU" dirty="0" smtClean="0"/>
            </a:br>
            <a:r>
              <a:rPr lang="ru-RU" sz="2000" dirty="0" smtClean="0"/>
              <a:t>Снимок предоставлен ССО Горняк 2014</a:t>
            </a:r>
            <a:endParaRPr lang="ru-RU" dirty="0"/>
          </a:p>
        </p:txBody>
      </p:sp>
      <p:pic>
        <p:nvPicPr>
          <p:cNvPr id="5" name="Рисунок 4" descr="https://pp.vk.me/c618021/v618021661/135fc/h8sjDdBYlB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1120"/>
            <a:ext cx="7632848" cy="5589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64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622</TotalTime>
  <Words>56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Перспектива</vt:lpstr>
      <vt:lpstr>ССО «Горняк» в Норильске</vt:lpstr>
      <vt:lpstr>Пульпа, ты просто космос…</vt:lpstr>
      <vt:lpstr>К покорению севера готов! И это только начало</vt:lpstr>
      <vt:lpstr>Первые дни работ, а какой результат!  Для большинства это вообще первый опыт работы</vt:lpstr>
      <vt:lpstr>Управляя стрелой СБУ учебный полигон на руднике Ангидрит</vt:lpstr>
      <vt:lpstr>Тренировочный куб для бурильщиков</vt:lpstr>
      <vt:lpstr>Красные камни восхитительны в Норильске множество водопадов и это не самый впечатляющий</vt:lpstr>
      <vt:lpstr>Малая часть большой команды на экскурсии в Дудинке</vt:lpstr>
      <vt:lpstr>Дом, милый дом! Снимок предоставлен ССО Горняк 2014</vt:lpstr>
      <vt:lpstr>Супер-горняк всегда придет на помощь! Стройотряд и практика в Норильске это здорово!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ССО «Горняк» в Норильске</dc:title>
  <dc:creator>Дмитрий</dc:creator>
  <cp:lastModifiedBy>GEG</cp:lastModifiedBy>
  <cp:revision>11</cp:revision>
  <dcterms:created xsi:type="dcterms:W3CDTF">2015-10-31T07:35:35Z</dcterms:created>
  <dcterms:modified xsi:type="dcterms:W3CDTF">2015-11-18T08:04:46Z</dcterms:modified>
</cp:coreProperties>
</file>