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СИБИРСКИЙ ФЕДЕРАЛЬНЫЙ УНИВЕРСИТЕТ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санаторий-профилакторий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№3.</a:t>
            </a:r>
          </a:p>
        </p:txBody>
      </p:sp>
      <p:pic>
        <p:nvPicPr>
          <p:cNvPr id="1026" name="Picture 2" descr="C:\Users\user\Desktop\f8e29ac6194eb4b9eebc9fbda6a644f3.jpg.900x0_q85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1428750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1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профилактики простудных заболеваний и переутомления в нашем профилактории проводится аэрофитотерапия с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аромамаслами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ингаляции с лекарственными препаратами.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77" y="530225"/>
            <a:ext cx="6282884" cy="3834879"/>
          </a:xfrm>
        </p:spPr>
      </p:pic>
    </p:spTree>
    <p:extLst>
      <p:ext uri="{BB962C8B-B14F-4D97-AF65-F5344CB8AC3E}">
        <p14:creationId xmlns:p14="http://schemas.microsoft.com/office/powerpoint/2010/main" val="22228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получить сеансы подводного душа-массажа в профессиональной водолечебной ванне «Гольфстрим».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32" y="530225"/>
            <a:ext cx="2791373" cy="4187824"/>
          </a:xfrm>
        </p:spPr>
      </p:pic>
    </p:spTree>
    <p:extLst>
      <p:ext uri="{BB962C8B-B14F-4D97-AF65-F5344CB8AC3E}">
        <p14:creationId xmlns:p14="http://schemas.microsoft.com/office/powerpoint/2010/main" val="30512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85184"/>
            <a:ext cx="8183880" cy="9498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Мини-сауна «Кедровая </a:t>
            </a:r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бочка</a:t>
            </a:r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антистрессовым эффектом, снижает массу тела. Используется для оздоровления, закаливания и профилактики заболеваний.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32" y="530225"/>
            <a:ext cx="2791373" cy="3762871"/>
          </a:xfrm>
        </p:spPr>
      </p:pic>
    </p:spTree>
    <p:extLst>
      <p:ext uri="{BB962C8B-B14F-4D97-AF65-F5344CB8AC3E}">
        <p14:creationId xmlns:p14="http://schemas.microsoft.com/office/powerpoint/2010/main" val="11578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Особой гордостью нашего профилактория является кабинет физиотерапии, в котором применяются разнообразные методики оздоровления.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77" y="530225"/>
            <a:ext cx="6282884" cy="4187825"/>
          </a:xfrm>
        </p:spPr>
      </p:pic>
    </p:spTree>
    <p:extLst>
      <p:ext uri="{BB962C8B-B14F-4D97-AF65-F5344CB8AC3E}">
        <p14:creationId xmlns:p14="http://schemas.microsoft.com/office/powerpoint/2010/main" val="41358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ЖДЁМ ВАС НА ОЗДОРОВЛЕНИЕ И ПРОФИЛАКТИЧЕСКОЕ ЛЕЧЕНИЕ.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06" y="530225"/>
            <a:ext cx="4187825" cy="4187825"/>
          </a:xfrm>
        </p:spPr>
      </p:pic>
    </p:spTree>
    <p:extLst>
      <p:ext uri="{BB962C8B-B14F-4D97-AF65-F5344CB8AC3E}">
        <p14:creationId xmlns:p14="http://schemas.microsoft.com/office/powerpoint/2010/main" val="28023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друзья!</a:t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обучаетесь в СФУ на дневном отделении на бюджетной основе, приглашаем вас на оздоровление в наш профилакторий, который находится  по адресу переулок Вузовский, 6 «д», общежитие № 28, 1 этаж. После комплекса лечебно-профилактических мероприятий мы гарантируем вам отличный эффект оздоровления, прилив жизненных сил.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77" y="530225"/>
            <a:ext cx="6282884" cy="4187825"/>
          </a:xfrm>
        </p:spPr>
      </p:pic>
    </p:spTree>
    <p:extLst>
      <p:ext uri="{BB962C8B-B14F-4D97-AF65-F5344CB8AC3E}">
        <p14:creationId xmlns:p14="http://schemas.microsoft.com/office/powerpoint/2010/main" val="4036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8680"/>
            <a:ext cx="5184576" cy="34563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нужно, чтобы попасть в профилакторий студенту бесплатно?</a:t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заявление и получить путевку в Студенческом профкоме (переулок Вузовский, 8),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тел. 206-39-06.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Прийти в профилакторий и зарегистрироваться.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Прийти на прием  к врачу- терапевту ( с 9.00 до 18.00) в профилакторий  и далее записаться на назначенные процедуры.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себе иметь : Паспорт, Полис ОМС, Флюорографическое исследование лёгких.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ПРЕДЛАГАЕМ СЛЕДУЮЩИЙ КОМПЛЕКС МЕДИЦИНСКИХ УСЛУГ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наличии медицинских показаний)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21" y="530225"/>
            <a:ext cx="2959396" cy="4187825"/>
          </a:xfrm>
        </p:spPr>
      </p:pic>
    </p:spTree>
    <p:extLst>
      <p:ext uri="{BB962C8B-B14F-4D97-AF65-F5344CB8AC3E}">
        <p14:creationId xmlns:p14="http://schemas.microsoft.com/office/powerpoint/2010/main" val="38426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сеансов оздоровления и релаксации  в уютном помещении «солевой пещеры».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77" y="530225"/>
            <a:ext cx="6282884" cy="4187825"/>
          </a:xfrm>
        </p:spPr>
      </p:pic>
    </p:spTree>
    <p:extLst>
      <p:ext uri="{BB962C8B-B14F-4D97-AF65-F5344CB8AC3E}">
        <p14:creationId xmlns:p14="http://schemas.microsoft.com/office/powerpoint/2010/main" val="27597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Вашем распоряжении современный и безопасный солярий.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77" y="530225"/>
            <a:ext cx="6282884" cy="4187825"/>
          </a:xfrm>
        </p:spPr>
      </p:pic>
    </p:spTree>
    <p:extLst>
      <p:ext uri="{BB962C8B-B14F-4D97-AF65-F5344CB8AC3E}">
        <p14:creationId xmlns:p14="http://schemas.microsoft.com/office/powerpoint/2010/main" val="37707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проведение сеансов классического ручного массажа.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32" y="530225"/>
            <a:ext cx="2791373" cy="4187825"/>
          </a:xfrm>
        </p:spPr>
      </p:pic>
    </p:spTree>
    <p:extLst>
      <p:ext uri="{BB962C8B-B14F-4D97-AF65-F5344CB8AC3E}">
        <p14:creationId xmlns:p14="http://schemas.microsoft.com/office/powerpoint/2010/main" val="20678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назначению врача-терапевта, с целью оздоровления, отдыхающие бесплатно обеспечиваются лекарственными препаратами.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6282884" cy="3474839"/>
          </a:xfrm>
        </p:spPr>
      </p:pic>
    </p:spTree>
    <p:extLst>
      <p:ext uri="{BB962C8B-B14F-4D97-AF65-F5344CB8AC3E}">
        <p14:creationId xmlns:p14="http://schemas.microsoft.com/office/powerpoint/2010/main" val="20123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Вас на сеансы механического массажа на массажных креслах и массажной кровати «Нуга-Бест».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77" y="530225"/>
            <a:ext cx="6282884" cy="4187825"/>
          </a:xfrm>
        </p:spPr>
      </p:pic>
    </p:spTree>
    <p:extLst>
      <p:ext uri="{BB962C8B-B14F-4D97-AF65-F5344CB8AC3E}">
        <p14:creationId xmlns:p14="http://schemas.microsoft.com/office/powerpoint/2010/main" val="25513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121</TotalTime>
  <Words>160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СИБИРСКИЙ ФЕДЕРАЛЬНЫЙ УНИВЕРСИТЕТ</vt:lpstr>
      <vt:lpstr>Дорогие друзья! Если Вы обучаетесь в СФУ на дневном отделении на бюджетной основе, приглашаем вас на оздоровление в наш профилакторий, который находится  по адресу переулок Вузовский, 6 «д», общежитие № 28, 1 этаж. После комплекса лечебно-профилактических мероприятий мы гарантируем вам отличный эффект оздоровления, прилив жизненных сил. </vt:lpstr>
      <vt:lpstr>Что нужно, чтобы попасть в профилакторий студенту бесплатно?   Написать заявление и получить путевку в Студенческом профкоме (переулок Вузовский, 8),  тел. 206-39-06. Прийти в профилакторий и зарегистрироваться. Прийти на прием  к врачу- терапевту ( с 9.00 до 18.00) в профилакторий  и далее записаться на назначенные процедуры. При себе иметь : Паспорт, Полис ОМС, Флюорографическое исследование лёгких. </vt:lpstr>
      <vt:lpstr>МЫ ПРЕДЛАГАЕМ СЛЕДУЮЩИЙ КОМПЛЕКС МЕДИЦИНСКИХ УСЛУГ  (при наличии медицинских показаний)</vt:lpstr>
      <vt:lpstr>Проведение сеансов оздоровления и релаксации  в уютном помещении «солевой пещеры».</vt:lpstr>
      <vt:lpstr>В Вашем распоряжении современный и безопасный солярий.</vt:lpstr>
      <vt:lpstr>Предлагаем проведение сеансов классического ручного массажа.</vt:lpstr>
      <vt:lpstr>По назначению врача-терапевта, с целью оздоровления, отдыхающие бесплатно обеспечиваются лекарственными препаратами.</vt:lpstr>
      <vt:lpstr>Приглашаем Вас на сеансы механического массажа на массажных креслах и массажной кровати «Нуга-Бест».</vt:lpstr>
      <vt:lpstr>Для профилактики простудных заболеваний и переутомления в нашем профилактории проводится аэрофитотерапия с аромамаслами и ингаляции с лекарственными препаратами.</vt:lpstr>
      <vt:lpstr>Предлагаем получить сеансы подводного душа-массажа в профессиональной водолечебной ванне «Гольфстрим».</vt:lpstr>
      <vt:lpstr>Мини-сауна «Кедровая бочка» обладает антистрессовым эффектом, снижает массу тела. Используется для оздоровления, закаливания и профилактики заболеваний.</vt:lpstr>
      <vt:lpstr>Особой гордостью нашего профилактория является кабинет физиотерапии, в котором применяются разнообразные методики оздоровления.</vt:lpstr>
      <vt:lpstr>ЖДЁМ ВАС НА ОЗДОРОВЛЕНИЕ И ПРОФИЛАКТИЧЕСКОЕ ЛЕЧЕНИЕ.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dcterms:created xsi:type="dcterms:W3CDTF">2018-03-15T07:40:31Z</dcterms:created>
  <dcterms:modified xsi:type="dcterms:W3CDTF">2018-03-16T05:01:43Z</dcterms:modified>
</cp:coreProperties>
</file>